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4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208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4"/>
            <a:ext cx="8657711" cy="49640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like the everyday-used ones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between the 200 most popular PINs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consecutive numbers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656035"/>
            <a:ext cx="7266366" cy="434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the attacker has access to a source of PIN guesses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 average more PINs can be guessed (reduces entropy)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 helps guessing PINs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1095</Words>
  <Application>Microsoft Office PowerPoint</Application>
  <PresentationFormat>Presentazione su schermo (4:3)</PresentationFormat>
  <Paragraphs>170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72</cp:revision>
  <dcterms:created xsi:type="dcterms:W3CDTF">2023-11-10T15:36:15Z</dcterms:created>
  <dcterms:modified xsi:type="dcterms:W3CDTF">2023-11-22T19:14:37Z</dcterms:modified>
</cp:coreProperties>
</file>